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139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DBC54-0769-4E63-93B6-DA1B0A0CFF9D}" type="datetimeFigureOut">
              <a:rPr lang="zh-CN" altLang="en-US" smtClean="0"/>
              <a:t>2022/5/24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F778B-C93B-4E04-A4A5-C0E5DAAC28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741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DBC54-0769-4E63-93B6-DA1B0A0CFF9D}" type="datetimeFigureOut">
              <a:rPr lang="zh-CN" altLang="en-US" smtClean="0"/>
              <a:t>2022/5/24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F778B-C93B-4E04-A4A5-C0E5DAAC28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8317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DBC54-0769-4E63-93B6-DA1B0A0CFF9D}" type="datetimeFigureOut">
              <a:rPr lang="zh-CN" altLang="en-US" smtClean="0"/>
              <a:t>2022/5/24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F778B-C93B-4E04-A4A5-C0E5DAAC28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2129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DBC54-0769-4E63-93B6-DA1B0A0CFF9D}" type="datetimeFigureOut">
              <a:rPr lang="zh-CN" altLang="en-US" smtClean="0"/>
              <a:t>2022/5/24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F778B-C93B-4E04-A4A5-C0E5DAAC28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9213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DBC54-0769-4E63-93B6-DA1B0A0CFF9D}" type="datetimeFigureOut">
              <a:rPr lang="zh-CN" altLang="en-US" smtClean="0"/>
              <a:t>2022/5/24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F778B-C93B-4E04-A4A5-C0E5DAAC28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8334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DBC54-0769-4E63-93B6-DA1B0A0CFF9D}" type="datetimeFigureOut">
              <a:rPr lang="zh-CN" altLang="en-US" smtClean="0"/>
              <a:t>2022/5/24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F778B-C93B-4E04-A4A5-C0E5DAAC28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8762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DBC54-0769-4E63-93B6-DA1B0A0CFF9D}" type="datetimeFigureOut">
              <a:rPr lang="zh-CN" altLang="en-US" smtClean="0"/>
              <a:t>2022/5/24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F778B-C93B-4E04-A4A5-C0E5DAAC28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7704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DBC54-0769-4E63-93B6-DA1B0A0CFF9D}" type="datetimeFigureOut">
              <a:rPr lang="zh-CN" altLang="en-US" smtClean="0"/>
              <a:t>2022/5/24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F778B-C93B-4E04-A4A5-C0E5DAAC28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9460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DBC54-0769-4E63-93B6-DA1B0A0CFF9D}" type="datetimeFigureOut">
              <a:rPr lang="zh-CN" altLang="en-US" smtClean="0"/>
              <a:t>2022/5/24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F778B-C93B-4E04-A4A5-C0E5DAAC28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2505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DBC54-0769-4E63-93B6-DA1B0A0CFF9D}" type="datetimeFigureOut">
              <a:rPr lang="zh-CN" altLang="en-US" smtClean="0"/>
              <a:t>2022/5/24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F778B-C93B-4E04-A4A5-C0E5DAAC28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4233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DBC54-0769-4E63-93B6-DA1B0A0CFF9D}" type="datetimeFigureOut">
              <a:rPr lang="zh-CN" altLang="en-US" smtClean="0"/>
              <a:t>2022/5/24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F778B-C93B-4E04-A4A5-C0E5DAAC28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1392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DBC54-0769-4E63-93B6-DA1B0A0CFF9D}" type="datetimeFigureOut">
              <a:rPr lang="zh-CN" altLang="en-US" smtClean="0"/>
              <a:t>2022/5/24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F778B-C93B-4E04-A4A5-C0E5DAAC28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5446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475656" y="3108211"/>
            <a:ext cx="1728192" cy="92960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smtClean="0"/>
              <a:t>网络性检正常</a:t>
            </a:r>
            <a:endParaRPr lang="en-US" altLang="zh-CN" sz="1400" smtClean="0"/>
          </a:p>
          <a:p>
            <a:pPr algn="ctr"/>
            <a:r>
              <a:rPr lang="en-US" altLang="zh-CN" sz="1400" smtClean="0"/>
              <a:t>DHCP </a:t>
            </a:r>
            <a:r>
              <a:rPr lang="zh-CN" altLang="en-US" sz="1400" smtClean="0"/>
              <a:t>服务器下发 </a:t>
            </a:r>
            <a:endParaRPr lang="en-US" altLang="zh-CN" sz="1400" smtClean="0"/>
          </a:p>
          <a:p>
            <a:pPr algn="ctr"/>
            <a:r>
              <a:rPr lang="zh-CN" altLang="en-US" sz="1400" smtClean="0"/>
              <a:t>网关</a:t>
            </a:r>
            <a:r>
              <a:rPr lang="en-US" altLang="zh-CN" sz="1400" smtClean="0"/>
              <a:t>:192.168.8.1</a:t>
            </a:r>
          </a:p>
          <a:p>
            <a:pPr algn="ctr"/>
            <a:r>
              <a:rPr lang="en-US" altLang="zh-CN" sz="1400" smtClean="0"/>
              <a:t>DNS </a:t>
            </a:r>
            <a:r>
              <a:rPr lang="en-US" altLang="zh-CN" sz="1400" smtClean="0"/>
              <a:t>:192.168.8.1</a:t>
            </a:r>
            <a:endParaRPr lang="en-US" altLang="zh-CN" sz="1400" smtClean="0"/>
          </a:p>
        </p:txBody>
      </p:sp>
      <p:sp>
        <p:nvSpPr>
          <p:cNvPr id="5" name="椭圆 4"/>
          <p:cNvSpPr/>
          <p:nvPr/>
        </p:nvSpPr>
        <p:spPr>
          <a:xfrm>
            <a:off x="6624228" y="548680"/>
            <a:ext cx="1080120" cy="108012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LTE</a:t>
            </a:r>
          </a:p>
          <a:p>
            <a:pPr algn="ctr"/>
            <a:r>
              <a:rPr lang="zh-CN" altLang="en-US" sz="1400" smtClean="0"/>
              <a:t>路由器</a:t>
            </a:r>
            <a:endParaRPr lang="zh-CN" altLang="en-US" sz="1400"/>
          </a:p>
        </p:txBody>
      </p:sp>
      <p:sp>
        <p:nvSpPr>
          <p:cNvPr id="6" name="椭圆 5"/>
          <p:cNvSpPr/>
          <p:nvPr/>
        </p:nvSpPr>
        <p:spPr>
          <a:xfrm>
            <a:off x="1799692" y="548680"/>
            <a:ext cx="1080120" cy="108012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mtClean="0"/>
              <a:t>移动宽带</a:t>
            </a:r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3779912" y="3140968"/>
            <a:ext cx="1728192" cy="86409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/>
              <a:t>交换机</a:t>
            </a:r>
            <a:endParaRPr lang="en-US" altLang="zh-CN" smtClean="0"/>
          </a:p>
        </p:txBody>
      </p:sp>
      <p:sp>
        <p:nvSpPr>
          <p:cNvPr id="8" name="矩形 7"/>
          <p:cNvSpPr/>
          <p:nvPr/>
        </p:nvSpPr>
        <p:spPr>
          <a:xfrm>
            <a:off x="6300192" y="3140968"/>
            <a:ext cx="1728192" cy="86409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WiFi  AP</a:t>
            </a:r>
          </a:p>
        </p:txBody>
      </p:sp>
      <p:cxnSp>
        <p:nvCxnSpPr>
          <p:cNvPr id="10" name="直接箭头连接符 9"/>
          <p:cNvCxnSpPr>
            <a:stCxn id="6" idx="4"/>
            <a:endCxn id="7" idx="0"/>
          </p:cNvCxnSpPr>
          <p:nvPr/>
        </p:nvCxnSpPr>
        <p:spPr>
          <a:xfrm>
            <a:off x="2339752" y="1628800"/>
            <a:ext cx="2304256" cy="1512168"/>
          </a:xfrm>
          <a:prstGeom prst="straightConnector1">
            <a:avLst/>
          </a:prstGeom>
          <a:ln>
            <a:solidFill>
              <a:srgbClr val="00FF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>
            <a:stCxn id="5" idx="4"/>
            <a:endCxn id="7" idx="0"/>
          </p:cNvCxnSpPr>
          <p:nvPr/>
        </p:nvCxnSpPr>
        <p:spPr>
          <a:xfrm flipH="1">
            <a:off x="4644008" y="1628800"/>
            <a:ext cx="2520280" cy="1512168"/>
          </a:xfrm>
          <a:prstGeom prst="straightConnector1">
            <a:avLst/>
          </a:prstGeom>
          <a:ln>
            <a:solidFill>
              <a:srgbClr val="00FF00"/>
            </a:solidFill>
            <a:prstDash val="solid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矩形 13"/>
          <p:cNvSpPr/>
          <p:nvPr/>
        </p:nvSpPr>
        <p:spPr>
          <a:xfrm>
            <a:off x="1475656" y="4941168"/>
            <a:ext cx="1728192" cy="86409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b="1" smtClean="0"/>
              <a:t>Linux Server</a:t>
            </a:r>
          </a:p>
          <a:p>
            <a:pPr algn="ctr"/>
            <a:r>
              <a:rPr lang="en-US" altLang="zh-CN" sz="1200" smtClean="0"/>
              <a:t>DHCP </a:t>
            </a:r>
            <a:r>
              <a:rPr lang="zh-CN" altLang="en-US" sz="1200" smtClean="0"/>
              <a:t>网关</a:t>
            </a:r>
            <a:r>
              <a:rPr lang="en-US" altLang="zh-CN" sz="1200" smtClean="0"/>
              <a:t>:192.168.8.1</a:t>
            </a:r>
          </a:p>
          <a:p>
            <a:pPr algn="ctr"/>
            <a:r>
              <a:rPr lang="en-US" altLang="zh-CN" sz="1200" smtClean="0"/>
              <a:t>DHCP DNS :192.168.8.1</a:t>
            </a:r>
          </a:p>
        </p:txBody>
      </p:sp>
      <p:sp>
        <p:nvSpPr>
          <p:cNvPr id="15" name="矩形 14"/>
          <p:cNvSpPr/>
          <p:nvPr/>
        </p:nvSpPr>
        <p:spPr>
          <a:xfrm>
            <a:off x="3576789" y="4941168"/>
            <a:ext cx="1728192" cy="86409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Windows PC</a:t>
            </a:r>
          </a:p>
        </p:txBody>
      </p:sp>
      <p:cxnSp>
        <p:nvCxnSpPr>
          <p:cNvPr id="17" name="直接箭头连接符 16"/>
          <p:cNvCxnSpPr>
            <a:stCxn id="8" idx="1"/>
            <a:endCxn id="7" idx="3"/>
          </p:cNvCxnSpPr>
          <p:nvPr/>
        </p:nvCxnSpPr>
        <p:spPr>
          <a:xfrm flipH="1">
            <a:off x="5508104" y="3573016"/>
            <a:ext cx="792088" cy="0"/>
          </a:xfrm>
          <a:prstGeom prst="straightConnector1">
            <a:avLst/>
          </a:prstGeom>
          <a:ln>
            <a:solidFill>
              <a:srgbClr val="00FF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>
            <a:stCxn id="7" idx="2"/>
            <a:endCxn id="15" idx="0"/>
          </p:cNvCxnSpPr>
          <p:nvPr/>
        </p:nvCxnSpPr>
        <p:spPr>
          <a:xfrm flipH="1">
            <a:off x="4440885" y="4005064"/>
            <a:ext cx="203123" cy="936104"/>
          </a:xfrm>
          <a:prstGeom prst="straightConnector1">
            <a:avLst/>
          </a:prstGeom>
          <a:ln>
            <a:solidFill>
              <a:srgbClr val="00FF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>
            <a:stCxn id="7" idx="2"/>
            <a:endCxn id="14" idx="0"/>
          </p:cNvCxnSpPr>
          <p:nvPr/>
        </p:nvCxnSpPr>
        <p:spPr>
          <a:xfrm flipH="1">
            <a:off x="2339752" y="4005064"/>
            <a:ext cx="2304256" cy="936104"/>
          </a:xfrm>
          <a:prstGeom prst="straightConnector1">
            <a:avLst/>
          </a:prstGeom>
          <a:ln>
            <a:solidFill>
              <a:srgbClr val="00FF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>
            <a:stCxn id="4" idx="3"/>
            <a:endCxn id="7" idx="1"/>
          </p:cNvCxnSpPr>
          <p:nvPr/>
        </p:nvCxnSpPr>
        <p:spPr>
          <a:xfrm>
            <a:off x="3203848" y="3573016"/>
            <a:ext cx="576064" cy="0"/>
          </a:xfrm>
          <a:prstGeom prst="straightConnector1">
            <a:avLst/>
          </a:prstGeom>
          <a:ln>
            <a:solidFill>
              <a:srgbClr val="00FF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直接箭头连接符 37"/>
          <p:cNvCxnSpPr/>
          <p:nvPr/>
        </p:nvCxnSpPr>
        <p:spPr>
          <a:xfrm>
            <a:off x="7141427" y="4005064"/>
            <a:ext cx="0" cy="936104"/>
          </a:xfrm>
          <a:prstGeom prst="straightConnector1">
            <a:avLst/>
          </a:prstGeom>
          <a:ln>
            <a:solidFill>
              <a:srgbClr val="00FF00"/>
            </a:solidFill>
            <a:prstDash val="solid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矩形 45"/>
          <p:cNvSpPr/>
          <p:nvPr/>
        </p:nvSpPr>
        <p:spPr>
          <a:xfrm>
            <a:off x="6300192" y="4941168"/>
            <a:ext cx="1728192" cy="86409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Android/iOS</a:t>
            </a:r>
          </a:p>
          <a:p>
            <a:pPr algn="ctr"/>
            <a:r>
              <a:rPr lang="en-US" altLang="zh-CN" smtClean="0"/>
              <a:t>Laptop</a:t>
            </a: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216412"/>
            <a:ext cx="648202" cy="513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2054" y="1919462"/>
            <a:ext cx="757170" cy="581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710" y="1919462"/>
            <a:ext cx="757170" cy="581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0" name="TextBox 59"/>
          <p:cNvSpPr txBox="1"/>
          <p:nvPr/>
        </p:nvSpPr>
        <p:spPr>
          <a:xfrm>
            <a:off x="6804313" y="1619939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/>
              <a:t>192.168.8.2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617742" y="1619939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/>
              <a:t>192.168.8.1</a:t>
            </a:r>
          </a:p>
        </p:txBody>
      </p:sp>
      <p:cxnSp>
        <p:nvCxnSpPr>
          <p:cNvPr id="74" name="直接箭头连接符 73"/>
          <p:cNvCxnSpPr/>
          <p:nvPr/>
        </p:nvCxnSpPr>
        <p:spPr>
          <a:xfrm>
            <a:off x="3635896" y="404664"/>
            <a:ext cx="576064" cy="0"/>
          </a:xfrm>
          <a:prstGeom prst="straightConnector1">
            <a:avLst/>
          </a:prstGeom>
          <a:ln>
            <a:solidFill>
              <a:srgbClr val="00FF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4340860" y="219998"/>
            <a:ext cx="16197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mtClean="0"/>
              <a:t>可访问互联网</a:t>
            </a:r>
            <a:endParaRPr lang="en-US" altLang="zh-CN" smtClean="0"/>
          </a:p>
        </p:txBody>
      </p:sp>
      <p:cxnSp>
        <p:nvCxnSpPr>
          <p:cNvPr id="76" name="直接箭头连接符 75"/>
          <p:cNvCxnSpPr/>
          <p:nvPr/>
        </p:nvCxnSpPr>
        <p:spPr>
          <a:xfrm>
            <a:off x="3635896" y="755409"/>
            <a:ext cx="576064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4340861" y="570743"/>
            <a:ext cx="1887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不</a:t>
            </a:r>
            <a:r>
              <a:rPr lang="zh-CN" altLang="en-US" smtClean="0"/>
              <a:t>可访问互联网</a:t>
            </a:r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1852488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331640" y="3108211"/>
            <a:ext cx="1872208" cy="92960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smtClean="0"/>
              <a:t>网络性检异常</a:t>
            </a:r>
            <a:endParaRPr lang="en-US" altLang="zh-CN" sz="1400" smtClean="0"/>
          </a:p>
          <a:p>
            <a:pPr algn="ctr"/>
            <a:r>
              <a:rPr lang="en-US" altLang="zh-CN" sz="1400" smtClean="0"/>
              <a:t>DHCP </a:t>
            </a:r>
            <a:r>
              <a:rPr lang="zh-CN" altLang="en-US" sz="1400" smtClean="0"/>
              <a:t>仅向</a:t>
            </a:r>
            <a:r>
              <a:rPr lang="en-US" altLang="zh-CN" sz="1400" smtClean="0"/>
              <a:t>Server</a:t>
            </a:r>
            <a:r>
              <a:rPr lang="zh-CN" altLang="en-US" sz="1400" smtClean="0"/>
              <a:t>下发 </a:t>
            </a:r>
            <a:endParaRPr lang="en-US" altLang="zh-CN" sz="1400" smtClean="0"/>
          </a:p>
          <a:p>
            <a:pPr algn="ctr"/>
            <a:r>
              <a:rPr lang="zh-CN" altLang="en-US" sz="1400" smtClean="0"/>
              <a:t>网关</a:t>
            </a:r>
            <a:r>
              <a:rPr lang="en-US" altLang="zh-CN" sz="1400" smtClean="0"/>
              <a:t>:192.168.8.2</a:t>
            </a:r>
          </a:p>
          <a:p>
            <a:pPr algn="ctr"/>
            <a:r>
              <a:rPr lang="en-US" altLang="zh-CN" sz="1400" smtClean="0"/>
              <a:t>DNS </a:t>
            </a:r>
            <a:r>
              <a:rPr lang="en-US" altLang="zh-CN" sz="1400" smtClean="0"/>
              <a:t>:192.168.8.2</a:t>
            </a:r>
            <a:endParaRPr lang="en-US" altLang="zh-CN" sz="1400" smtClean="0"/>
          </a:p>
        </p:txBody>
      </p:sp>
      <p:sp>
        <p:nvSpPr>
          <p:cNvPr id="5" name="椭圆 4"/>
          <p:cNvSpPr/>
          <p:nvPr/>
        </p:nvSpPr>
        <p:spPr>
          <a:xfrm>
            <a:off x="6624228" y="548680"/>
            <a:ext cx="1080120" cy="108012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LTE</a:t>
            </a:r>
          </a:p>
          <a:p>
            <a:pPr algn="ctr"/>
            <a:r>
              <a:rPr lang="zh-CN" altLang="en-US" sz="1400" smtClean="0"/>
              <a:t>路由器</a:t>
            </a:r>
            <a:endParaRPr lang="zh-CN" altLang="en-US" sz="1400"/>
          </a:p>
        </p:txBody>
      </p:sp>
      <p:sp>
        <p:nvSpPr>
          <p:cNvPr id="6" name="椭圆 5"/>
          <p:cNvSpPr/>
          <p:nvPr/>
        </p:nvSpPr>
        <p:spPr>
          <a:xfrm>
            <a:off x="1799692" y="548680"/>
            <a:ext cx="1080120" cy="108012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mtClean="0"/>
              <a:t>移动宽带</a:t>
            </a:r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3779912" y="3140968"/>
            <a:ext cx="1728192" cy="86409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/>
              <a:t>交换机</a:t>
            </a:r>
            <a:endParaRPr lang="en-US" altLang="zh-CN" smtClean="0"/>
          </a:p>
        </p:txBody>
      </p:sp>
      <p:sp>
        <p:nvSpPr>
          <p:cNvPr id="8" name="矩形 7"/>
          <p:cNvSpPr/>
          <p:nvPr/>
        </p:nvSpPr>
        <p:spPr>
          <a:xfrm>
            <a:off x="6300192" y="3140968"/>
            <a:ext cx="1728192" cy="86409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WiFi  AP</a:t>
            </a:r>
          </a:p>
        </p:txBody>
      </p:sp>
      <p:cxnSp>
        <p:nvCxnSpPr>
          <p:cNvPr id="10" name="直接箭头连接符 9"/>
          <p:cNvCxnSpPr>
            <a:stCxn id="6" idx="4"/>
            <a:endCxn id="7" idx="0"/>
          </p:cNvCxnSpPr>
          <p:nvPr/>
        </p:nvCxnSpPr>
        <p:spPr>
          <a:xfrm>
            <a:off x="2339752" y="1628800"/>
            <a:ext cx="2304256" cy="151216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>
            <a:stCxn id="5" idx="4"/>
            <a:endCxn id="7" idx="0"/>
          </p:cNvCxnSpPr>
          <p:nvPr/>
        </p:nvCxnSpPr>
        <p:spPr>
          <a:xfrm flipH="1">
            <a:off x="4644008" y="1628800"/>
            <a:ext cx="2520280" cy="1512168"/>
          </a:xfrm>
          <a:prstGeom prst="straightConnector1">
            <a:avLst/>
          </a:prstGeom>
          <a:ln>
            <a:solidFill>
              <a:srgbClr val="00FF00"/>
            </a:solidFill>
            <a:prstDash val="solid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矩形 13"/>
          <p:cNvSpPr/>
          <p:nvPr/>
        </p:nvSpPr>
        <p:spPr>
          <a:xfrm>
            <a:off x="1475656" y="4941168"/>
            <a:ext cx="1728192" cy="86409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b="1" smtClean="0"/>
              <a:t>Server</a:t>
            </a:r>
          </a:p>
          <a:p>
            <a:pPr algn="ctr"/>
            <a:r>
              <a:rPr lang="en-US" altLang="zh-CN" sz="1200" smtClean="0"/>
              <a:t>DHCP </a:t>
            </a:r>
            <a:r>
              <a:rPr lang="zh-CN" altLang="en-US" sz="1200" smtClean="0"/>
              <a:t>网关</a:t>
            </a:r>
            <a:r>
              <a:rPr lang="en-US" altLang="zh-CN" sz="1200" smtClean="0"/>
              <a:t>:192.168.8.2</a:t>
            </a:r>
          </a:p>
          <a:p>
            <a:pPr algn="ctr"/>
            <a:r>
              <a:rPr lang="en-US" altLang="zh-CN" sz="1200" smtClean="0"/>
              <a:t>DHCP DNS :192.168.8.2</a:t>
            </a:r>
          </a:p>
        </p:txBody>
      </p:sp>
      <p:sp>
        <p:nvSpPr>
          <p:cNvPr id="15" name="矩形 14"/>
          <p:cNvSpPr/>
          <p:nvPr/>
        </p:nvSpPr>
        <p:spPr>
          <a:xfrm>
            <a:off x="3576789" y="4941168"/>
            <a:ext cx="1728192" cy="86409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Windows PC</a:t>
            </a:r>
          </a:p>
        </p:txBody>
      </p:sp>
      <p:cxnSp>
        <p:nvCxnSpPr>
          <p:cNvPr id="17" name="直接箭头连接符 16"/>
          <p:cNvCxnSpPr>
            <a:stCxn id="8" idx="1"/>
            <a:endCxn id="7" idx="3"/>
          </p:cNvCxnSpPr>
          <p:nvPr/>
        </p:nvCxnSpPr>
        <p:spPr>
          <a:xfrm flipH="1">
            <a:off x="5508104" y="3573016"/>
            <a:ext cx="792088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>
            <a:stCxn id="7" idx="2"/>
            <a:endCxn id="15" idx="0"/>
          </p:cNvCxnSpPr>
          <p:nvPr/>
        </p:nvCxnSpPr>
        <p:spPr>
          <a:xfrm flipH="1">
            <a:off x="4440885" y="4005064"/>
            <a:ext cx="203123" cy="936104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>
            <a:stCxn id="7" idx="2"/>
            <a:endCxn id="14" idx="0"/>
          </p:cNvCxnSpPr>
          <p:nvPr/>
        </p:nvCxnSpPr>
        <p:spPr>
          <a:xfrm flipH="1">
            <a:off x="2339752" y="4005064"/>
            <a:ext cx="2304256" cy="936104"/>
          </a:xfrm>
          <a:prstGeom prst="straightConnector1">
            <a:avLst/>
          </a:prstGeom>
          <a:ln>
            <a:solidFill>
              <a:srgbClr val="00FF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>
            <a:stCxn id="4" idx="3"/>
            <a:endCxn id="7" idx="1"/>
          </p:cNvCxnSpPr>
          <p:nvPr/>
        </p:nvCxnSpPr>
        <p:spPr>
          <a:xfrm>
            <a:off x="3203848" y="3573016"/>
            <a:ext cx="576064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直接箭头连接符 37"/>
          <p:cNvCxnSpPr/>
          <p:nvPr/>
        </p:nvCxnSpPr>
        <p:spPr>
          <a:xfrm>
            <a:off x="7141427" y="4005064"/>
            <a:ext cx="0" cy="936104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矩形 45"/>
          <p:cNvSpPr/>
          <p:nvPr/>
        </p:nvSpPr>
        <p:spPr>
          <a:xfrm>
            <a:off x="6300192" y="4941168"/>
            <a:ext cx="1728192" cy="86409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Android/iOS</a:t>
            </a:r>
          </a:p>
          <a:p>
            <a:pPr algn="ctr"/>
            <a:r>
              <a:rPr lang="en-US" altLang="zh-CN" smtClean="0"/>
              <a:t>Laptop</a:t>
            </a: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216412"/>
            <a:ext cx="648202" cy="513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2054" y="1919462"/>
            <a:ext cx="757170" cy="581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0" name="TextBox 59"/>
          <p:cNvSpPr txBox="1"/>
          <p:nvPr/>
        </p:nvSpPr>
        <p:spPr>
          <a:xfrm>
            <a:off x="6804313" y="1619939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/>
              <a:t>192.168.8.2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617742" y="1619939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/>
              <a:t>192.168.8.1</a:t>
            </a:r>
          </a:p>
        </p:txBody>
      </p:sp>
      <p:pic>
        <p:nvPicPr>
          <p:cNvPr id="64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23" y="1912508"/>
            <a:ext cx="763538" cy="595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3" name="直接箭头连接符 22"/>
          <p:cNvCxnSpPr/>
          <p:nvPr/>
        </p:nvCxnSpPr>
        <p:spPr>
          <a:xfrm>
            <a:off x="3635896" y="404664"/>
            <a:ext cx="576064" cy="0"/>
          </a:xfrm>
          <a:prstGeom prst="straightConnector1">
            <a:avLst/>
          </a:prstGeom>
          <a:ln>
            <a:solidFill>
              <a:srgbClr val="00FF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340860" y="219998"/>
            <a:ext cx="16197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mtClean="0"/>
              <a:t>可访问互联网</a:t>
            </a:r>
            <a:endParaRPr lang="en-US" altLang="zh-CN" smtClean="0"/>
          </a:p>
        </p:txBody>
      </p:sp>
      <p:cxnSp>
        <p:nvCxnSpPr>
          <p:cNvPr id="25" name="直接箭头连接符 24"/>
          <p:cNvCxnSpPr/>
          <p:nvPr/>
        </p:nvCxnSpPr>
        <p:spPr>
          <a:xfrm>
            <a:off x="3635896" y="755409"/>
            <a:ext cx="576064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340861" y="570743"/>
            <a:ext cx="1887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不</a:t>
            </a:r>
            <a:r>
              <a:rPr lang="zh-CN" altLang="en-US" smtClean="0"/>
              <a:t>可访问互联网</a:t>
            </a:r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3190869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85</Words>
  <Application>Microsoft Office PowerPoint</Application>
  <PresentationFormat>全屏显示(4:3)</PresentationFormat>
  <Paragraphs>38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主题​​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chunli</dc:creator>
  <cp:lastModifiedBy>chunli</cp:lastModifiedBy>
  <cp:revision>3</cp:revision>
  <dcterms:created xsi:type="dcterms:W3CDTF">2022-05-24T04:23:27Z</dcterms:created>
  <dcterms:modified xsi:type="dcterms:W3CDTF">2022-05-24T04:51:50Z</dcterms:modified>
</cp:coreProperties>
</file>